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4353997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Title: Mastering Productivity: To-Do List Guide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2348389" y="4959310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Slide 1: Introduction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703790" y="5564624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Welcome to "Mastering Productivity: The Ultimate To-Do List Guide"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703790" y="6053257"/>
            <a:ext cx="9578102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Today, we'll explore strategies and techniques to optimize your to-do lists for maximum productivity.</a:t>
            </a:r>
            <a:endParaRPr lang="en-US" sz="1750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3045738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 Q&amp;A</a:t>
            </a:r>
            <a:endParaRPr lang="en-US" sz="3499" dirty="0"/>
          </a:p>
        </p:txBody>
      </p:sp>
      <p:sp>
        <p:nvSpPr>
          <p:cNvPr id="6" name="Text 2"/>
          <p:cNvSpPr/>
          <p:nvPr/>
        </p:nvSpPr>
        <p:spPr>
          <a:xfrm>
            <a:off x="4846201" y="3823335"/>
            <a:ext cx="895100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Open the floor for any questions or discussions.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4490799" y="4473059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Feel free to adjust the content and design to fit your presentation style and audience preferences!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Text 1"/>
          <p:cNvSpPr/>
          <p:nvPr/>
        </p:nvSpPr>
        <p:spPr>
          <a:xfrm>
            <a:off x="2348389" y="1915478"/>
            <a:ext cx="9933503" cy="13886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0935"/>
              </a:lnSpc>
              <a:buNone/>
            </a:pPr>
            <a:endParaRPr lang="en-US" sz="8748" dirty="0"/>
          </a:p>
        </p:txBody>
      </p:sp>
      <p:sp>
        <p:nvSpPr>
          <p:cNvPr id="4" name="Text 2"/>
          <p:cNvSpPr/>
          <p:nvPr/>
        </p:nvSpPr>
        <p:spPr>
          <a:xfrm>
            <a:off x="2348389" y="3637359"/>
            <a:ext cx="993350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99"/>
              </a:lnSpc>
              <a:buNone/>
            </a:pPr>
            <a:endParaRPr lang="en-US" sz="2187" dirty="0"/>
          </a:p>
        </p:txBody>
      </p:sp>
      <p:sp>
        <p:nvSpPr>
          <p:cNvPr id="5" name="Text 3"/>
          <p:cNvSpPr/>
          <p:nvPr/>
        </p:nvSpPr>
        <p:spPr>
          <a:xfrm>
            <a:off x="2348389" y="4331613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Power of To-Do Lists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703790" y="4936927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Definition: What is a to-do list?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703790" y="5425559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Benefits: Increased productivity, organization, stress reduction, and goal achievement.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703790" y="5914192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Quote: "The secret of getting ahead is getting started." - Mark Twain</a:t>
            </a:r>
            <a:endParaRPr lang="en-US" sz="1750" dirty="0"/>
          </a:p>
        </p:txBody>
      </p:sp>
      <p:pic>
        <p:nvPicPr>
          <p:cNvPr id="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662589"/>
            <a:ext cx="9933503" cy="13886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0935"/>
              </a:lnSpc>
              <a:buNone/>
            </a:pPr>
            <a:r>
              <a:rPr lang="en-US" sz="8748" b="1" spc="-262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Types of To-Do Lists</a:t>
            </a:r>
            <a:endParaRPr lang="en-US" sz="8748" dirty="0"/>
          </a:p>
        </p:txBody>
      </p:sp>
      <p:sp>
        <p:nvSpPr>
          <p:cNvPr id="5" name="Text 2"/>
          <p:cNvSpPr/>
          <p:nvPr/>
        </p:nvSpPr>
        <p:spPr>
          <a:xfrm>
            <a:off x="2703790" y="3495556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Simple Checklist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703790" y="3984188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Prioritized List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4472821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Time-Block Schedule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4961453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Kanban Board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703790" y="5450086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Goal-Oriented List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48389" y="6099810"/>
            <a:ext cx="9933503" cy="4672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🧑‍🚀</a:t>
            </a:r>
            <a:pPr algn="l"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endParaRPr lang="en-US" sz="2187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76581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166455" y="2704386"/>
            <a:ext cx="46058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Creating an Effective To-Do List</a:t>
            </a:r>
            <a:endParaRPr lang="en-US" sz="2624" dirty="0"/>
          </a:p>
        </p:txBody>
      </p:sp>
      <p:sp>
        <p:nvSpPr>
          <p:cNvPr id="7" name="Text 3"/>
          <p:cNvSpPr/>
          <p:nvPr/>
        </p:nvSpPr>
        <p:spPr>
          <a:xfrm>
            <a:off x="1521857" y="3454122"/>
            <a:ext cx="6788944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Clear and Specific Tasks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521857" y="3942755"/>
            <a:ext cx="6788944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Prioritize Tasks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521857" y="4431387"/>
            <a:ext cx="6788944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Set Realistic Deadlines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521857" y="4920020"/>
            <a:ext cx="6788944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Categories or Labels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521857" y="5408652"/>
            <a:ext cx="6788944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Review and Update Regularly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166455" y="6058376"/>
            <a:ext cx="71443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833199" y="2371130"/>
            <a:ext cx="44410" cy="4292560"/>
          </a:xfrm>
          <a:prstGeom prst="rect">
            <a:avLst/>
          </a:prstGeom>
          <a:solidFill>
            <a:srgbClr val="F20374"/>
          </a:solidFill>
          <a:ln/>
        </p:spPr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703189"/>
            <a:ext cx="9933503" cy="13886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0935"/>
              </a:lnSpc>
              <a:buNone/>
            </a:pPr>
            <a:r>
              <a:rPr lang="en-US" sz="8748" b="1" spc="-262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Tools and Apps</a:t>
            </a:r>
            <a:endParaRPr lang="en-US" sz="8748" dirty="0"/>
          </a:p>
        </p:txBody>
      </p:sp>
      <p:sp>
        <p:nvSpPr>
          <p:cNvPr id="5" name="Text 2"/>
          <p:cNvSpPr/>
          <p:nvPr/>
        </p:nvSpPr>
        <p:spPr>
          <a:xfrm>
            <a:off x="2703790" y="3536156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Todoist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703790" y="4024789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Trello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4513421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Microsoft To Do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5002054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Google Keep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703790" y="5490686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Any.do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48389" y="6140410"/>
            <a:ext cx="9933503" cy="3858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💡</a:t>
            </a:r>
            <a:pPr algn="l" indent="0" marL="0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Tip: Chunk up your content by nesting cards using 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4C012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/Nested card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inside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718429"/>
            <a:ext cx="9933503" cy="13886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0935"/>
              </a:lnSpc>
              <a:buNone/>
            </a:pPr>
            <a:r>
              <a:rPr lang="en-US" sz="8748" b="1" spc="-262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Tips for Success</a:t>
            </a:r>
            <a:endParaRPr lang="en-US" sz="8748" dirty="0"/>
          </a:p>
        </p:txBody>
      </p:sp>
      <p:sp>
        <p:nvSpPr>
          <p:cNvPr id="5" name="Text 2"/>
          <p:cNvSpPr/>
          <p:nvPr/>
        </p:nvSpPr>
        <p:spPr>
          <a:xfrm>
            <a:off x="2703790" y="3551396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Start with the most important task.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703790" y="4040029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Break tasks into smaller, manageable steps.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4528661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Avoid overloading your list.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5017294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Learn to say no.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703790" y="5505926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Reward yourself for completing tasks.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48389" y="6155650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765572"/>
            <a:ext cx="9933503" cy="2777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0935"/>
              </a:lnSpc>
              <a:buNone/>
            </a:pPr>
            <a:r>
              <a:rPr lang="en-US" sz="8748" b="1" spc="-262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Common Pitfalls to Avoid</a:t>
            </a:r>
            <a:endParaRPr lang="en-US" sz="8748" dirty="0"/>
          </a:p>
        </p:txBody>
      </p:sp>
      <p:sp>
        <p:nvSpPr>
          <p:cNvPr id="5" name="Text 2"/>
          <p:cNvSpPr/>
          <p:nvPr/>
        </p:nvSpPr>
        <p:spPr>
          <a:xfrm>
            <a:off x="2703790" y="3876080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Overcomplicating the list.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703790" y="4364712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Procrastination.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4853345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Lack of flexibility.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5341977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Ignoring self-care tasks.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703790" y="5830610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Not celebrating achievements.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48389" y="6480334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48389" y="7085648"/>
            <a:ext cx="9933503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💡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1"/>
          <p:cNvSpPr/>
          <p:nvPr/>
        </p:nvSpPr>
        <p:spPr>
          <a:xfrm>
            <a:off x="2936319" y="718542"/>
            <a:ext cx="8757761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68"/>
              </a:lnSpc>
              <a:buNone/>
            </a:pPr>
            <a:r>
              <a:rPr lang="en-US" sz="154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Case Study: Before and After</a:t>
            </a:r>
            <a:endParaRPr lang="en-US" sz="1543" dirty="0"/>
          </a:p>
        </p:txBody>
      </p:sp>
      <p:sp>
        <p:nvSpPr>
          <p:cNvPr id="5" name="Text 2"/>
          <p:cNvSpPr/>
          <p:nvPr/>
        </p:nvSpPr>
        <p:spPr>
          <a:xfrm>
            <a:off x="3249692" y="1208127"/>
            <a:ext cx="8444389" cy="352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77"/>
              </a:lnSpc>
              <a:buSzPct val="100000"/>
              <a:buChar char="•"/>
            </a:pPr>
            <a:r>
              <a:rPr lang="en-US" sz="154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Present a real-life example of someone's to-do list before implementing strategies and after.</a:t>
            </a:r>
            <a:endParaRPr lang="en-US" sz="1543" dirty="0"/>
          </a:p>
        </p:txBody>
      </p:sp>
      <p:sp>
        <p:nvSpPr>
          <p:cNvPr id="6" name="Text 3"/>
          <p:cNvSpPr/>
          <p:nvPr/>
        </p:nvSpPr>
        <p:spPr>
          <a:xfrm>
            <a:off x="3249692" y="1639014"/>
            <a:ext cx="8444389" cy="352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77"/>
              </a:lnSpc>
              <a:buSzPct val="100000"/>
              <a:buChar char="•"/>
            </a:pPr>
            <a:r>
              <a:rPr lang="en-US" sz="154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Highlight the improvements in productivity and organization.</a:t>
            </a:r>
            <a:endParaRPr lang="en-US" sz="1543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319" y="2211943"/>
            <a:ext cx="8757761" cy="492621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936319" y="7358539"/>
            <a:ext cx="8757761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8"/>
              </a:lnSpc>
              <a:buNone/>
            </a:pPr>
            <a:r>
              <a:rPr lang="en-US" sz="1543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💡</a:t>
            </a:r>
            <a:endParaRPr lang="en-US" sz="1543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509718"/>
            <a:ext cx="9933503" cy="13886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0935"/>
              </a:lnSpc>
              <a:buNone/>
            </a:pPr>
            <a:r>
              <a:rPr lang="en-US" sz="8748" b="1" spc="-262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Conclusion</a:t>
            </a:r>
            <a:endParaRPr lang="en-US" sz="8748" dirty="0"/>
          </a:p>
        </p:txBody>
      </p:sp>
      <p:sp>
        <p:nvSpPr>
          <p:cNvPr id="5" name="Text 2"/>
          <p:cNvSpPr/>
          <p:nvPr/>
        </p:nvSpPr>
        <p:spPr>
          <a:xfrm>
            <a:off x="2703790" y="4342686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Recap the importance of to-do lists.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703790" y="4831318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Encourage attendees to implement the strategies discussed.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5319951"/>
            <a:ext cx="9578102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Thank you for joining "Mastering Productivity: The Ultimate To-Do List Guide."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2024-04-28T16:16:52Z</dcterms:created>
  <dcterms:modified xsi:type="dcterms:W3CDTF">2024-04-28T16:16:52Z</dcterms:modified>
</cp:coreProperties>
</file>